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4"/>
    <p:restoredTop sz="91860"/>
  </p:normalViewPr>
  <p:slideViewPr>
    <p:cSldViewPr snapToGrid="0" snapToObjects="1">
      <p:cViewPr varScale="1">
        <p:scale>
          <a:sx n="102" d="100"/>
          <a:sy n="102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68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6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9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0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3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10748-E3D8-014F-8482-7B25F42BC091}" type="datetimeFigureOut">
              <a:rPr lang="en-US" smtClean="0"/>
              <a:t>6/20/23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B52BE-FD0A-B249-BE49-CB2AC2E43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2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4AF028-573A-AE4A-AC43-623D2094F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35"/>
          <a:stretch/>
        </p:blipFill>
        <p:spPr>
          <a:xfrm>
            <a:off x="3844829" y="493898"/>
            <a:ext cx="4989204" cy="58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5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E5E7D-E691-D84E-8B97-E9C62FD71A1F}"/>
              </a:ext>
            </a:extLst>
          </p:cNvPr>
          <p:cNvSpPr txBox="1"/>
          <p:nvPr/>
        </p:nvSpPr>
        <p:spPr>
          <a:xfrm>
            <a:off x="805934" y="983412"/>
            <a:ext cx="956755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ller" panose="02000503030000020004" pitchFamily="2" charset="77"/>
              </a:rPr>
              <a:t>‘</a:t>
            </a:r>
            <a:r>
              <a:rPr lang="en-US" sz="4000" dirty="0" err="1">
                <a:latin typeface="Aller" panose="02000503030000020004" pitchFamily="2" charset="77"/>
              </a:rPr>
              <a:t>Kom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niet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dichterbij</a:t>
            </a:r>
            <a:r>
              <a:rPr lang="en-US" sz="4000" dirty="0">
                <a:latin typeface="Aller" panose="02000503030000020004" pitchFamily="2" charset="77"/>
              </a:rPr>
              <a:t>,’ </a:t>
            </a:r>
            <a:r>
              <a:rPr lang="en-US" sz="4000" dirty="0" err="1">
                <a:latin typeface="Aller" panose="02000503030000020004" pitchFamily="2" charset="77"/>
              </a:rPr>
              <a:t>waarschuwde</a:t>
            </a:r>
            <a:r>
              <a:rPr lang="en-US" sz="4000" dirty="0">
                <a:latin typeface="Aller" panose="02000503030000020004" pitchFamily="2" charset="77"/>
              </a:rPr>
              <a:t> de HEER, </a:t>
            </a:r>
          </a:p>
          <a:p>
            <a:r>
              <a:rPr lang="en-US" sz="4000" dirty="0">
                <a:latin typeface="Aller" panose="02000503030000020004" pitchFamily="2" charset="77"/>
              </a:rPr>
              <a:t>‘</a:t>
            </a:r>
            <a:r>
              <a:rPr lang="en-US" sz="4000" dirty="0" err="1">
                <a:latin typeface="Aller" panose="02000503030000020004" pitchFamily="2" charset="77"/>
              </a:rPr>
              <a:t>en</a:t>
            </a:r>
            <a:r>
              <a:rPr lang="en-US" sz="4000" dirty="0">
                <a:latin typeface="Aller" panose="02000503030000020004" pitchFamily="2" charset="77"/>
              </a:rPr>
              <a:t> trek </a:t>
            </a:r>
            <a:r>
              <a:rPr lang="en-US" sz="4000" dirty="0" err="1">
                <a:latin typeface="Aller" panose="02000503030000020004" pitchFamily="2" charset="77"/>
              </a:rPr>
              <a:t>je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sandalen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uit</a:t>
            </a:r>
            <a:r>
              <a:rPr lang="en-US" sz="4000" dirty="0">
                <a:latin typeface="Aller" panose="02000503030000020004" pitchFamily="2" charset="77"/>
              </a:rPr>
              <a:t>,</a:t>
            </a:r>
            <a:br>
              <a:rPr lang="en-US" sz="4000" dirty="0">
                <a:latin typeface="Aller" panose="02000503030000020004" pitchFamily="2" charset="77"/>
              </a:rPr>
            </a:br>
            <a:r>
              <a:rPr lang="en-US" sz="4000" dirty="0">
                <a:latin typeface="Aller" panose="02000503030000020004" pitchFamily="2" charset="77"/>
              </a:rPr>
              <a:t>want de </a:t>
            </a:r>
            <a:r>
              <a:rPr lang="en-US" sz="4000" dirty="0" err="1">
                <a:latin typeface="Aller" panose="02000503030000020004" pitchFamily="2" charset="77"/>
              </a:rPr>
              <a:t>grond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waarop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je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staat</a:t>
            </a:r>
            <a:r>
              <a:rPr lang="en-US" sz="4000" dirty="0">
                <a:latin typeface="Aller" panose="02000503030000020004" pitchFamily="2" charset="77"/>
              </a:rPr>
              <a:t>, is </a:t>
            </a:r>
            <a:r>
              <a:rPr lang="en-US" sz="4000" dirty="0" err="1">
                <a:latin typeface="Aller" panose="02000503030000020004" pitchFamily="2" charset="77"/>
              </a:rPr>
              <a:t>heilig</a:t>
            </a:r>
            <a:r>
              <a:rPr lang="en-US" sz="4000" dirty="0">
                <a:latin typeface="Aller" panose="02000503030000020004" pitchFamily="2" charset="77"/>
              </a:rPr>
              <a:t>.’ </a:t>
            </a:r>
          </a:p>
          <a:p>
            <a:r>
              <a:rPr lang="en-US" sz="4000" dirty="0">
                <a:solidFill>
                  <a:schemeClr val="bg1">
                    <a:lumMod val="50000"/>
                    <a:lumOff val="50000"/>
                  </a:schemeClr>
                </a:solidFill>
                <a:latin typeface="Aller" panose="02000503030000020004" pitchFamily="2" charset="77"/>
              </a:rPr>
              <a:t>- Ex. 3:5</a:t>
            </a:r>
          </a:p>
          <a:p>
            <a:endParaRPr lang="en-US" sz="3600" dirty="0">
              <a:latin typeface="Aller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2578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C8808-6C38-4E43-B177-DB01BE08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369332"/>
            <a:ext cx="9743604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3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C8808-6C38-4E43-B177-DB01BE08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2" y="369332"/>
            <a:ext cx="9743604" cy="6488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32201-E3BB-BA45-9225-46B9832FE938}"/>
              </a:ext>
            </a:extLst>
          </p:cNvPr>
          <p:cNvSpPr txBox="1"/>
          <p:nvPr/>
        </p:nvSpPr>
        <p:spPr>
          <a:xfrm>
            <a:off x="805934" y="983412"/>
            <a:ext cx="909281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Uw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ongerechtigheden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zijn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het, </a:t>
            </a:r>
          </a:p>
          <a:p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die </a:t>
            </a:r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scheiding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brengen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tussen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u </a:t>
            </a:r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en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ller" panose="02000503030000020004" pitchFamily="2" charset="77"/>
              </a:rPr>
              <a:t>uw</a:t>
            </a:r>
            <a:r>
              <a:rPr lang="en-US" sz="4000" dirty="0">
                <a:solidFill>
                  <a:schemeClr val="bg1"/>
                </a:solidFill>
                <a:latin typeface="Aller" panose="02000503030000020004" pitchFamily="2" charset="77"/>
              </a:rPr>
              <a:t> God </a:t>
            </a:r>
          </a:p>
          <a:p>
            <a:r>
              <a:rPr lang="en-US" sz="4000" dirty="0">
                <a:solidFill>
                  <a:schemeClr val="bg1">
                    <a:lumMod val="50000"/>
                    <a:lumOff val="50000"/>
                  </a:schemeClr>
                </a:solidFill>
                <a:latin typeface="Aller" panose="02000503030000020004" pitchFamily="2" charset="77"/>
              </a:rPr>
              <a:t>- </a:t>
            </a:r>
            <a:r>
              <a:rPr lang="en-US" sz="4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ller" panose="02000503030000020004" pitchFamily="2" charset="77"/>
              </a:rPr>
              <a:t>Jes</a:t>
            </a:r>
            <a:r>
              <a:rPr lang="en-US" sz="4000" dirty="0">
                <a:solidFill>
                  <a:schemeClr val="bg1">
                    <a:lumMod val="50000"/>
                    <a:lumOff val="50000"/>
                  </a:schemeClr>
                </a:solidFill>
                <a:latin typeface="Aller" panose="02000503030000020004" pitchFamily="2" charset="77"/>
              </a:rPr>
              <a:t> 59:2</a:t>
            </a:r>
          </a:p>
          <a:p>
            <a:endParaRPr lang="en-US" sz="3600" dirty="0">
              <a:latin typeface="Aller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442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9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F8AD6-389F-974F-B40C-62218B8E98F3}"/>
              </a:ext>
            </a:extLst>
          </p:cNvPr>
          <p:cNvSpPr txBox="1"/>
          <p:nvPr/>
        </p:nvSpPr>
        <p:spPr>
          <a:xfrm>
            <a:off x="805934" y="983412"/>
            <a:ext cx="853278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ller" panose="02000503030000020004" pitchFamily="2" charset="77"/>
              </a:rPr>
              <a:t>Trek </a:t>
            </a:r>
            <a:r>
              <a:rPr lang="en-US" sz="4000" dirty="0" err="1">
                <a:latin typeface="Aller" panose="02000503030000020004" pitchFamily="2" charset="77"/>
              </a:rPr>
              <a:t>je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sandalen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uit</a:t>
            </a:r>
            <a:r>
              <a:rPr lang="en-US" sz="4000" dirty="0">
                <a:latin typeface="Aller" panose="02000503030000020004" pitchFamily="2" charset="77"/>
              </a:rPr>
              <a:t>, </a:t>
            </a:r>
          </a:p>
          <a:p>
            <a:r>
              <a:rPr lang="en-US" sz="4000" dirty="0">
                <a:latin typeface="Aller" panose="02000503030000020004" pitchFamily="2" charset="77"/>
              </a:rPr>
              <a:t>want de </a:t>
            </a:r>
            <a:r>
              <a:rPr lang="en-US" sz="4000" dirty="0" err="1">
                <a:latin typeface="Aller" panose="02000503030000020004" pitchFamily="2" charset="77"/>
              </a:rPr>
              <a:t>plaats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waarop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je</a:t>
            </a:r>
            <a:r>
              <a:rPr lang="en-US" sz="4000" dirty="0">
                <a:latin typeface="Aller" panose="02000503030000020004" pitchFamily="2" charset="77"/>
              </a:rPr>
              <a:t> </a:t>
            </a:r>
            <a:r>
              <a:rPr lang="en-US" sz="4000" dirty="0" err="1">
                <a:latin typeface="Aller" panose="02000503030000020004" pitchFamily="2" charset="77"/>
              </a:rPr>
              <a:t>staat</a:t>
            </a:r>
            <a:r>
              <a:rPr lang="en-US" sz="4000" dirty="0">
                <a:latin typeface="Aller" panose="02000503030000020004" pitchFamily="2" charset="77"/>
              </a:rPr>
              <a:t> is </a:t>
            </a:r>
            <a:r>
              <a:rPr lang="en-US" sz="4000" dirty="0" err="1">
                <a:latin typeface="Aller" panose="02000503030000020004" pitchFamily="2" charset="77"/>
              </a:rPr>
              <a:t>heilig</a:t>
            </a:r>
            <a:r>
              <a:rPr lang="en-US" sz="4000" dirty="0">
                <a:latin typeface="Aller" panose="02000503030000020004" pitchFamily="2" charset="77"/>
              </a:rPr>
              <a:t>.’ </a:t>
            </a:r>
          </a:p>
          <a:p>
            <a:r>
              <a:rPr lang="en-US" sz="4000" dirty="0" err="1">
                <a:latin typeface="Aller" panose="02000503030000020004" pitchFamily="2" charset="77"/>
              </a:rPr>
              <a:t>Jozua</a:t>
            </a:r>
            <a:r>
              <a:rPr lang="en-US" sz="4000" dirty="0">
                <a:latin typeface="Aller" panose="02000503030000020004" pitchFamily="2" charset="77"/>
              </a:rPr>
              <a:t> deed wat hem </a:t>
            </a:r>
            <a:r>
              <a:rPr lang="en-US" sz="4000" dirty="0" err="1">
                <a:latin typeface="Aller" panose="02000503030000020004" pitchFamily="2" charset="77"/>
              </a:rPr>
              <a:t>bevolen</a:t>
            </a:r>
            <a:r>
              <a:rPr lang="en-US" sz="4000" dirty="0">
                <a:latin typeface="Aller" panose="02000503030000020004" pitchFamily="2" charset="77"/>
              </a:rPr>
              <a:t> was.</a:t>
            </a:r>
          </a:p>
          <a:p>
            <a:r>
              <a:rPr lang="en-US" sz="4000" dirty="0">
                <a:solidFill>
                  <a:schemeClr val="bg1">
                    <a:lumMod val="50000"/>
                    <a:lumOff val="50000"/>
                  </a:schemeClr>
                </a:solidFill>
                <a:latin typeface="Aller" panose="02000503030000020004" pitchFamily="2" charset="77"/>
              </a:rPr>
              <a:t>- </a:t>
            </a:r>
            <a:r>
              <a:rPr lang="en-US" sz="4000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Aller" panose="02000503030000020004" pitchFamily="2" charset="77"/>
              </a:rPr>
              <a:t>Joz</a:t>
            </a:r>
            <a:r>
              <a:rPr lang="en-US" sz="4000" dirty="0">
                <a:solidFill>
                  <a:schemeClr val="bg1">
                    <a:lumMod val="50000"/>
                    <a:lumOff val="50000"/>
                  </a:schemeClr>
                </a:solidFill>
                <a:latin typeface="Aller" panose="02000503030000020004" pitchFamily="2" charset="77"/>
              </a:rPr>
              <a:t>. 5:15</a:t>
            </a:r>
          </a:p>
          <a:p>
            <a:endParaRPr lang="en-US" sz="3600" dirty="0">
              <a:latin typeface="Aller" panose="02000503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7127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764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7BED8A-1963-7C47-8676-DEF238C930DD}"/>
              </a:ext>
            </a:extLst>
          </p:cNvPr>
          <p:cNvSpPr txBox="1"/>
          <p:nvPr/>
        </p:nvSpPr>
        <p:spPr>
          <a:xfrm>
            <a:off x="10514810" y="0"/>
            <a:ext cx="1677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Blotevoetenpad</a:t>
            </a:r>
            <a:endParaRPr lang="en-US" dirty="0"/>
          </a:p>
        </p:txBody>
      </p:sp>
      <p:pic>
        <p:nvPicPr>
          <p:cNvPr id="1026" name="Picture 2" descr="http://cdn.shopify.com/s/files/1/0735/7693/files/Is_Barefoot_Walking_Good_for_Me.jpeg?v=1582690551">
            <a:extLst>
              <a:ext uri="{FF2B5EF4-FFF2-40B4-BE49-F238E27FC236}">
                <a16:creationId xmlns:a16="http://schemas.microsoft.com/office/drawing/2014/main" id="{FFBCFA52-851F-804A-96DB-202931F81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r="150"/>
          <a:stretch/>
        </p:blipFill>
        <p:spPr bwMode="auto">
          <a:xfrm>
            <a:off x="371959" y="384830"/>
            <a:ext cx="10142851" cy="60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48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81</Words>
  <Application>Microsoft Macintosh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Aller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Cramer</dc:creator>
  <cp:lastModifiedBy>Microsoft Office User</cp:lastModifiedBy>
  <cp:revision>6</cp:revision>
  <dcterms:created xsi:type="dcterms:W3CDTF">2021-09-17T10:08:30Z</dcterms:created>
  <dcterms:modified xsi:type="dcterms:W3CDTF">2023-06-20T14:06:59Z</dcterms:modified>
</cp:coreProperties>
</file>